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43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6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3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5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2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2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72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5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9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7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9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98832-DA27-49BB-926F-ABE559B2FABD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68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smtClean="0">
                <a:latin typeface="Copperplate Gothic Bold" pitchFamily="34" charset="0"/>
              </a:rPr>
              <a:t>Investing ONQ</a:t>
            </a:r>
            <a:endParaRPr lang="en-US" b="1" dirty="0">
              <a:latin typeface="Copperplate Goth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1880" y="2368990"/>
            <a:ext cx="5660679" cy="2888810"/>
          </a:xfrm>
        </p:spPr>
        <p:txBody>
          <a:bodyPr>
            <a:normAutofit fontScale="85000" lnSpcReduction="20000"/>
          </a:bodyPr>
          <a:lstStyle/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5 Questions</a:t>
            </a: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You may consult your notes.</a:t>
            </a: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Thank You for following directions.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799" y="1752600"/>
            <a:ext cx="3916201" cy="4814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490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  <p:sndAc>
          <p:stSnd>
            <p:snd r:embed="rId2" name="cashreg.wav"/>
          </p:stSnd>
        </p:sndAc>
      </p:transition>
    </mc:Choice>
    <mc:Fallback>
      <p:transition spd="slow">
        <p:fade/>
        <p:sndAc>
          <p:stSnd>
            <p:snd r:embed="rId2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1. DEFINE </a:t>
            </a:r>
            <a:r>
              <a:rPr lang="en-US" b="1" u="sng" dirty="0" smtClean="0"/>
              <a:t>STOCK</a:t>
            </a:r>
            <a:r>
              <a:rPr lang="en-US" b="1" dirty="0" smtClean="0"/>
              <a:t>.</a:t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657600"/>
            <a:ext cx="357433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037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60000">
        <p14:ripple/>
      </p:transition>
    </mc:Choice>
    <mc:Fallback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62484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2. What </a:t>
            </a:r>
            <a:r>
              <a:rPr lang="en-US" b="1" dirty="0"/>
              <a:t>percent </a:t>
            </a:r>
            <a:r>
              <a:rPr lang="en-US" b="1" dirty="0" smtClean="0"/>
              <a:t>of all </a:t>
            </a:r>
            <a:r>
              <a:rPr lang="en-US" b="1" dirty="0"/>
              <a:t>products sold and services provided in the United States come from </a:t>
            </a:r>
            <a:r>
              <a:rPr lang="en-US" b="1" dirty="0" smtClean="0"/>
              <a:t>corporations?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091" y="3962400"/>
            <a:ext cx="1762125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236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60000">
        <p:dissolve/>
      </p:transition>
    </mc:Choice>
    <mc:Fallback>
      <p:transition spd="slow" advClick="0" advTm="60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3. Who issues </a:t>
            </a:r>
            <a:r>
              <a:rPr lang="en-US" b="1" dirty="0"/>
              <a:t>stock but </a:t>
            </a:r>
            <a:r>
              <a:rPr lang="en-US" b="1" dirty="0" smtClean="0"/>
              <a:t>does </a:t>
            </a:r>
            <a:r>
              <a:rPr lang="en-US" b="1" dirty="0"/>
              <a:t>not sell it to the general </a:t>
            </a:r>
            <a:r>
              <a:rPr lang="en-US" b="1" dirty="0" smtClean="0"/>
              <a:t>public</a:t>
            </a:r>
            <a:r>
              <a:rPr lang="en-US" b="1" dirty="0"/>
              <a:t>?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343400"/>
            <a:ext cx="4185570" cy="1996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732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Click="0" advTm="60000">
        <p14:glitter pattern="hexagon"/>
      </p:transition>
    </mc:Choice>
    <mc:Fallback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4. </a:t>
            </a:r>
            <a:r>
              <a:rPr lang="en-US" b="1" dirty="0" smtClean="0"/>
              <a:t>Why do companies sell stock?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886200"/>
            <a:ext cx="5029200" cy="2559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07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60000">
        <p14:vortex dir="r"/>
      </p:transition>
    </mc:Choice>
    <mc:Fallback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876800"/>
            <a:ext cx="2590800" cy="14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64770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5. What are companies </a:t>
            </a:r>
            <a:r>
              <a:rPr lang="en-US" b="1" dirty="0"/>
              <a:t>that sell their stock to the general </a:t>
            </a:r>
            <a:r>
              <a:rPr lang="en-US" b="1" dirty="0" smtClean="0"/>
              <a:t>public called?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37" y="4191000"/>
            <a:ext cx="1285522" cy="1576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1" y="3778690"/>
            <a:ext cx="1307184" cy="1267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658012"/>
            <a:ext cx="2695575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8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78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Investing ONQ</vt:lpstr>
      <vt:lpstr>1. DEFINE STOCK.   </vt:lpstr>
      <vt:lpstr>2. What percent of all products sold and services provided in the United States come from corporations?   </vt:lpstr>
      <vt:lpstr>3. Who issues stock but does not sell it to the general public?   </vt:lpstr>
      <vt:lpstr>4. Why do companies sell stock?    </vt:lpstr>
      <vt:lpstr>5. What are companies that sell their stock to the general public called?    </vt:lpstr>
    </vt:vector>
  </TitlesOfParts>
  <Company>Oak Ridge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 the Begin…. Personal Finance Intro ONQ</dc:title>
  <dc:creator>SysAdmin</dc:creator>
  <cp:lastModifiedBy>SysAdmin</cp:lastModifiedBy>
  <cp:revision>15</cp:revision>
  <dcterms:created xsi:type="dcterms:W3CDTF">2011-11-01T11:57:47Z</dcterms:created>
  <dcterms:modified xsi:type="dcterms:W3CDTF">2012-02-20T13:44:30Z</dcterms:modified>
</cp:coreProperties>
</file>